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4/17/2017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4/17/2017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64770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37" y="2985655"/>
            <a:ext cx="5259926" cy="127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4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6096000"/>
          </a:xfrm>
        </p:spPr>
      </p:pic>
    </p:spTree>
    <p:extLst>
      <p:ext uri="{BB962C8B-B14F-4D97-AF65-F5344CB8AC3E}">
        <p14:creationId xmlns:p14="http://schemas.microsoft.com/office/powerpoint/2010/main" val="1454465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1"/>
            <a:ext cx="9116292" cy="6003900"/>
          </a:xfrm>
        </p:spPr>
      </p:pic>
    </p:spTree>
    <p:extLst>
      <p:ext uri="{BB962C8B-B14F-4D97-AF65-F5344CB8AC3E}">
        <p14:creationId xmlns:p14="http://schemas.microsoft.com/office/powerpoint/2010/main" val="32276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0"/>
          </a:xfrm>
        </p:spPr>
      </p:pic>
    </p:spTree>
    <p:extLst>
      <p:ext uri="{BB962C8B-B14F-4D97-AF65-F5344CB8AC3E}">
        <p14:creationId xmlns:p14="http://schemas.microsoft.com/office/powerpoint/2010/main" val="2114062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91200"/>
          </a:xfrm>
        </p:spPr>
      </p:pic>
    </p:spTree>
    <p:extLst>
      <p:ext uri="{BB962C8B-B14F-4D97-AF65-F5344CB8AC3E}">
        <p14:creationId xmlns:p14="http://schemas.microsoft.com/office/powerpoint/2010/main" val="9143392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5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3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81434" cy="6858000"/>
          </a:xfrm>
        </p:spPr>
      </p:pic>
    </p:spTree>
    <p:extLst>
      <p:ext uri="{BB962C8B-B14F-4D97-AF65-F5344CB8AC3E}">
        <p14:creationId xmlns:p14="http://schemas.microsoft.com/office/powerpoint/2010/main" val="120954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3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1"/>
            <a:ext cx="9137073" cy="6974307"/>
          </a:xfrm>
        </p:spPr>
      </p:pic>
    </p:spTree>
    <p:extLst>
      <p:ext uri="{BB962C8B-B14F-4D97-AF65-F5344CB8AC3E}">
        <p14:creationId xmlns:p14="http://schemas.microsoft.com/office/powerpoint/2010/main" val="176100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525000" cy="6858000"/>
          </a:xfrm>
        </p:spPr>
      </p:pic>
    </p:spTree>
    <p:extLst>
      <p:ext uri="{BB962C8B-B14F-4D97-AF65-F5344CB8AC3E}">
        <p14:creationId xmlns:p14="http://schemas.microsoft.com/office/powerpoint/2010/main" val="1774288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38800"/>
          </a:xfrm>
        </p:spPr>
      </p:pic>
    </p:spTree>
    <p:extLst>
      <p:ext uri="{BB962C8B-B14F-4D97-AF65-F5344CB8AC3E}">
        <p14:creationId xmlns:p14="http://schemas.microsoft.com/office/powerpoint/2010/main" val="568984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Tiwari</dc:creator>
  <cp:lastModifiedBy>Tiwari</cp:lastModifiedBy>
  <cp:revision>11</cp:revision>
  <dcterms:created xsi:type="dcterms:W3CDTF">2017-04-16T20:54:30Z</dcterms:created>
  <dcterms:modified xsi:type="dcterms:W3CDTF">2017-04-16T21:47:31Z</dcterms:modified>
</cp:coreProperties>
</file>